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3FF"/>
    <a:srgbClr val="FFEBFF"/>
    <a:srgbClr val="FF33CC"/>
    <a:srgbClr val="FFE7FF"/>
    <a:srgbClr val="FFD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653DDE-9D83-423E-B04A-CC306099F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030C0E0-3846-478C-9937-192B159E3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C2A0B98-BC8C-4BA5-84A1-6635D4E9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D3C4750-E8B5-406C-8C49-F778ABF7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E9FC0EA-A09E-4FA6-9E8B-B4756DCB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7080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3D273C-F9C6-45C7-875D-1DC269AA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58DC3F8-167E-4107-BA5F-917851E11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FFFDF3-2988-4D92-B0E8-2B8BF554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2E9FB60-28F6-4946-93CB-62060557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E0C1895-44AB-4FA1-A041-E4291F95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5519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5237F10E-CC85-45CF-99C2-D4B40BCE4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16124CE-D85D-4017-B66A-447EAC95C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452643E-D499-4BF8-99D8-B93EABA4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AFC6D1-2D13-4665-8321-DF3DB6C9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48D2891-A297-4459-9618-AB36E794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88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C185B7-F819-4B67-85B1-FE1435C0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439E964-8C9C-4CAF-B1E4-9582A3FDF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87D8C2B-6AE1-438B-93B9-1BE6FC29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95A1D0C-0125-466D-9434-5F4F2F3C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BF4571A-3A40-4F2F-B81A-88DE1745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3823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A2FEE5-9877-4D7F-8881-3DD39DD9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EF49B04-B632-4497-B633-75B9C2209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544F31B-9918-4FF1-AF0E-0F80E36C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81CB72C-4140-4F6E-9FDC-D9D159A6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9DBA7C-5BFE-49D2-95A5-11EF4B53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8086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C8AE2C-3E10-42A6-8D45-E2DCBA47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EA2963A-3568-49CD-9B57-330294C0B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F195E9D-BEDD-4474-AB02-A1C0DCD12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E3C276B-34C1-49DB-B8E2-8ABDB789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CCBAF6C-8EB9-4FC2-8250-7D83084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82F4B34-7806-4D34-B894-C9DDC1F9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4740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202771-F835-4478-86B4-A633EA5A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E021853-B80D-461B-8B18-8208CADCC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E307046-4CAD-4A6B-8F6D-FB97E6C0E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312BE439-77E9-427F-A2AC-E66FA613C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BC1D31EE-7576-4F19-959B-F16DB7ECD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D79C747-9A15-4361-92ED-8A0FA1A3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E19C69D9-6DF7-4E42-AD56-F0CB64DA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141D8CCB-C761-473B-8CBB-44B3DDE7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9047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9750D3-2FC9-4C59-98E8-AAAB97D8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37BDC244-BD88-4709-999E-02EDC9D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62B4EE2-2E45-4971-9A39-65830A2C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6B403CD7-092D-4533-B026-D4867894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554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AFF15F3-6E81-4DE4-A79E-A3192FC5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021188D1-63AC-47A8-9FE2-535201D6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93BE527-36C6-4D7F-BBD2-05453877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083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5CB64E-9E87-4013-AF1A-E048C5A7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54F20F5-62AA-4783-88C0-81E26E9A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742FEE0-69F1-4AE9-979D-25467D8A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348343B-05AA-45C3-9B15-A165ECE1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5650E60-AA37-45A6-95DB-15740ED9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6FC27E7-0514-4024-B248-B60DD1EA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08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BE7A4-71E2-4387-8279-4B54CF70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5B70804-A48C-4DB3-A584-1CEB612E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685CEF8-4528-4A98-959D-FBFE10C8E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12E2B40-5450-4A9B-8852-25C191EA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5FE34D2-DF45-4122-B675-110F900C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3BE7E20-28A5-4DD1-8F2C-ABDB0C5A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754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646C3E0C-F2EA-4958-AF4E-4668C36E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7F9B449-DCE7-4C52-8BD0-DD5F527D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5473184-16CD-4A43-B44C-22E58809D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C31E-40B2-49A7-8AA4-8F83B26963C8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5AAE513-53FD-4CC8-A20D-457EDDE58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EA15D61-D428-4E7D-913E-055498DA8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F932F-D62D-4EC8-AD6F-E7B3D45EC2A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78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ordwall.net/play/14910/296/465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DA8518-2F4A-4898-BFAC-BD3695B5B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2A94471-26E8-4003-830A-4EAB2DD0E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920DBDB-5CAF-49D4-A40B-941DBFF2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41DA285-4BCB-4679-9B64-C8CAAAFB84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249A0E6-11F8-4B81-84CC-F66DAD7EF389}"/>
              </a:ext>
            </a:extLst>
          </p:cNvPr>
          <p:cNvSpPr txBox="1"/>
          <p:nvPr/>
        </p:nvSpPr>
        <p:spPr>
          <a:xfrm>
            <a:off x="6102493" y="1372185"/>
            <a:ext cx="5367148" cy="2646878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en-US" sz="4000" dirty="0">
                <a:solidFill>
                  <a:srgbClr val="FF33CC"/>
                </a:solidFill>
              </a:rPr>
              <a:t>Across cultures 2: Happy holidays</a:t>
            </a:r>
            <a:endParaRPr lang="hr-HR" sz="4000" dirty="0">
              <a:solidFill>
                <a:srgbClr val="FF33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CE6B68C-9051-43FC-97AF-A93CDCACFE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31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DA8518-2F4A-4898-BFAC-BD3695B5B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2A94471-26E8-4003-830A-4EAB2DD0E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920DBDB-5CAF-49D4-A40B-941DBFF2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7124E36-178E-4EA4-8E3B-276A113EAE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1895" y="-13854"/>
            <a:ext cx="9644074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7F24632-C8E5-4B76-9D82-AAE371BE7A66}"/>
              </a:ext>
            </a:extLst>
          </p:cNvPr>
          <p:cNvSpPr txBox="1"/>
          <p:nvPr/>
        </p:nvSpPr>
        <p:spPr>
          <a:xfrm>
            <a:off x="458474" y="735752"/>
            <a:ext cx="3572770" cy="589072"/>
          </a:xfrm>
          <a:prstGeom prst="rect">
            <a:avLst/>
          </a:prstGeom>
          <a:solidFill>
            <a:srgbClr val="FFAF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/>
              <a:t>BRAINSTORMING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270E36B-6169-460F-8EBF-9320D2368B13}"/>
              </a:ext>
            </a:extLst>
          </p:cNvPr>
          <p:cNvSpPr txBox="1"/>
          <p:nvPr/>
        </p:nvSpPr>
        <p:spPr>
          <a:xfrm>
            <a:off x="458474" y="1579823"/>
            <a:ext cx="3572770" cy="589072"/>
          </a:xfrm>
          <a:prstGeom prst="rect">
            <a:avLst/>
          </a:prstGeom>
          <a:solidFill>
            <a:srgbClr val="FFAF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/>
              <a:t>HOLIDAYS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68E008B-1A49-4946-B1A8-21640C889116}"/>
              </a:ext>
            </a:extLst>
          </p:cNvPr>
          <p:cNvSpPr txBox="1"/>
          <p:nvPr/>
        </p:nvSpPr>
        <p:spPr>
          <a:xfrm>
            <a:off x="1003229" y="3123313"/>
            <a:ext cx="3020413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St </a:t>
            </a:r>
            <a:r>
              <a:rPr lang="hr-HR" dirty="0" err="1"/>
              <a:t>Valentine’s</a:t>
            </a:r>
            <a:r>
              <a:rPr lang="hr-HR" dirty="0"/>
              <a:t> </a:t>
            </a:r>
            <a:r>
              <a:rPr lang="hr-HR" dirty="0" err="1"/>
              <a:t>Day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0B095AB0-64DE-4A8B-BF4E-2FC5A3D7DBA9}"/>
              </a:ext>
            </a:extLst>
          </p:cNvPr>
          <p:cNvSpPr txBox="1"/>
          <p:nvPr/>
        </p:nvSpPr>
        <p:spPr>
          <a:xfrm>
            <a:off x="734652" y="4310166"/>
            <a:ext cx="3020413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err="1"/>
              <a:t>Father’s</a:t>
            </a:r>
            <a:r>
              <a:rPr lang="hr-HR" dirty="0"/>
              <a:t> </a:t>
            </a:r>
            <a:r>
              <a:rPr lang="hr-HR" dirty="0" err="1"/>
              <a:t>Day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096C4F3-F315-42A3-A7F7-7B1EE3FD8394}"/>
              </a:ext>
            </a:extLst>
          </p:cNvPr>
          <p:cNvSpPr txBox="1"/>
          <p:nvPr/>
        </p:nvSpPr>
        <p:spPr>
          <a:xfrm>
            <a:off x="3163520" y="5360593"/>
            <a:ext cx="2412822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err="1"/>
              <a:t>Halloween</a:t>
            </a:r>
            <a:r>
              <a:rPr lang="hr-HR" dirty="0"/>
              <a:t>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894C669-72AF-4696-8987-54F08D677B25}"/>
              </a:ext>
            </a:extLst>
          </p:cNvPr>
          <p:cNvSpPr txBox="1"/>
          <p:nvPr/>
        </p:nvSpPr>
        <p:spPr>
          <a:xfrm>
            <a:off x="4382309" y="4405708"/>
            <a:ext cx="2183384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err="1"/>
              <a:t>Easter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8CDED29-B287-4A2C-B724-46C472E218FA}"/>
              </a:ext>
            </a:extLst>
          </p:cNvPr>
          <p:cNvSpPr txBox="1"/>
          <p:nvPr/>
        </p:nvSpPr>
        <p:spPr>
          <a:xfrm>
            <a:off x="5935008" y="5175592"/>
            <a:ext cx="3020413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err="1"/>
              <a:t>Guy</a:t>
            </a:r>
            <a:r>
              <a:rPr lang="hr-HR" dirty="0"/>
              <a:t> </a:t>
            </a:r>
            <a:r>
              <a:rPr lang="hr-HR" dirty="0" err="1"/>
              <a:t>Fawkes</a:t>
            </a:r>
            <a:r>
              <a:rPr lang="hr-HR" dirty="0"/>
              <a:t> </a:t>
            </a:r>
            <a:r>
              <a:rPr lang="hr-HR" dirty="0" err="1"/>
              <a:t>Day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E8378CF-FBFC-4BC8-B8A6-71E3A54E328F}"/>
              </a:ext>
            </a:extLst>
          </p:cNvPr>
          <p:cNvSpPr txBox="1"/>
          <p:nvPr/>
        </p:nvSpPr>
        <p:spPr>
          <a:xfrm>
            <a:off x="7192936" y="4432248"/>
            <a:ext cx="3020413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err="1"/>
              <a:t>Mother’s</a:t>
            </a:r>
            <a:r>
              <a:rPr lang="hr-HR" dirty="0"/>
              <a:t> </a:t>
            </a:r>
            <a:r>
              <a:rPr lang="hr-HR" dirty="0" err="1"/>
              <a:t>Day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D2EB683-868F-43C5-BADC-707E54B8291D}"/>
              </a:ext>
            </a:extLst>
          </p:cNvPr>
          <p:cNvSpPr txBox="1"/>
          <p:nvPr/>
        </p:nvSpPr>
        <p:spPr>
          <a:xfrm>
            <a:off x="8245767" y="3771327"/>
            <a:ext cx="3020413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New </a:t>
            </a:r>
            <a:r>
              <a:rPr lang="hr-HR" dirty="0" err="1"/>
              <a:t>Year’s</a:t>
            </a:r>
            <a:r>
              <a:rPr lang="hr-HR" dirty="0"/>
              <a:t> </a:t>
            </a:r>
            <a:r>
              <a:rPr lang="hr-HR" dirty="0" err="1"/>
              <a:t>Day</a:t>
            </a: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22C294D-5756-41ED-B9B9-2B2A9214EF19}"/>
              </a:ext>
            </a:extLst>
          </p:cNvPr>
          <p:cNvSpPr txBox="1"/>
          <p:nvPr/>
        </p:nvSpPr>
        <p:spPr>
          <a:xfrm>
            <a:off x="8836540" y="3097025"/>
            <a:ext cx="3020413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err="1"/>
              <a:t>Christmas</a:t>
            </a:r>
            <a:r>
              <a:rPr lang="hr-HR" dirty="0"/>
              <a:t> </a:t>
            </a:r>
            <a:r>
              <a:rPr lang="hr-HR" dirty="0" err="1"/>
              <a:t>Day</a:t>
            </a: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564C6B99-E664-4952-B747-2EE3C4FF3037}"/>
              </a:ext>
            </a:extLst>
          </p:cNvPr>
          <p:cNvSpPr txBox="1"/>
          <p:nvPr/>
        </p:nvSpPr>
        <p:spPr>
          <a:xfrm>
            <a:off x="9707350" y="2379648"/>
            <a:ext cx="1925862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May </a:t>
            </a:r>
            <a:r>
              <a:rPr lang="hr-HR" dirty="0" err="1"/>
              <a:t>Day</a:t>
            </a:r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268C0475-45F2-4E1C-95CE-420D5C8A8FD8}"/>
              </a:ext>
            </a:extLst>
          </p:cNvPr>
          <p:cNvSpPr txBox="1"/>
          <p:nvPr/>
        </p:nvSpPr>
        <p:spPr>
          <a:xfrm>
            <a:off x="6112167" y="2144668"/>
            <a:ext cx="2463813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April </a:t>
            </a:r>
            <a:r>
              <a:rPr lang="hr-HR" dirty="0" err="1"/>
              <a:t>Fools</a:t>
            </a:r>
            <a:r>
              <a:rPr lang="hr-HR" dirty="0"/>
              <a:t>’ </a:t>
            </a:r>
            <a:r>
              <a:rPr lang="hr-HR" dirty="0" err="1"/>
              <a:t>Day</a:t>
            </a:r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F3C2020C-21BD-4253-8212-CBE2DCB67295}"/>
              </a:ext>
            </a:extLst>
          </p:cNvPr>
          <p:cNvSpPr txBox="1"/>
          <p:nvPr/>
        </p:nvSpPr>
        <p:spPr>
          <a:xfrm>
            <a:off x="8018416" y="1518570"/>
            <a:ext cx="2463813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St </a:t>
            </a:r>
            <a:r>
              <a:rPr lang="hr-HR" dirty="0" err="1"/>
              <a:t>Patrick’s</a:t>
            </a:r>
            <a:r>
              <a:rPr lang="hr-HR" dirty="0"/>
              <a:t> </a:t>
            </a:r>
            <a:r>
              <a:rPr lang="hr-HR" dirty="0" err="1"/>
              <a:t>Day</a:t>
            </a:r>
            <a:endParaRPr lang="hr-HR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DA56438B-927E-4D77-B3CF-8D9D4B5DFE44}"/>
              </a:ext>
            </a:extLst>
          </p:cNvPr>
          <p:cNvSpPr txBox="1"/>
          <p:nvPr/>
        </p:nvSpPr>
        <p:spPr>
          <a:xfrm>
            <a:off x="5102892" y="1389385"/>
            <a:ext cx="2463813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err="1"/>
              <a:t>Fourth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July</a:t>
            </a:r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AF2C77AA-A8CC-4F3D-A2B3-69DFEAE74E22}"/>
              </a:ext>
            </a:extLst>
          </p:cNvPr>
          <p:cNvSpPr txBox="1"/>
          <p:nvPr/>
        </p:nvSpPr>
        <p:spPr>
          <a:xfrm>
            <a:off x="2967406" y="2329948"/>
            <a:ext cx="2463813" cy="464871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err="1"/>
              <a:t>Remembrance</a:t>
            </a:r>
            <a:r>
              <a:rPr lang="hr-HR" dirty="0"/>
              <a:t> </a:t>
            </a:r>
            <a:r>
              <a:rPr lang="hr-HR" dirty="0" err="1"/>
              <a:t>Sunday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140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DA8518-2F4A-4898-BFAC-BD3695B5B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2A94471-26E8-4003-830A-4EAB2DD0E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920DBDB-5CAF-49D4-A40B-941DBFF2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EF2FAC6-D226-4F37-9EC7-243EBFC06F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115" b="-1"/>
          <a:stretch/>
        </p:blipFill>
        <p:spPr>
          <a:xfrm>
            <a:off x="229789" y="495062"/>
            <a:ext cx="7574076" cy="19019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4BA3C4A-518D-4938-83C9-FA57CCF5AB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871"/>
          <a:stretch/>
        </p:blipFill>
        <p:spPr>
          <a:xfrm>
            <a:off x="2956263" y="2629814"/>
            <a:ext cx="8814739" cy="391681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62E63B1-7BDC-4F5F-8B42-BAA62E3A2441}"/>
              </a:ext>
            </a:extLst>
          </p:cNvPr>
          <p:cNvSpPr txBox="1"/>
          <p:nvPr/>
        </p:nvSpPr>
        <p:spPr>
          <a:xfrm>
            <a:off x="2956263" y="2660950"/>
            <a:ext cx="44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02E032C-0195-4BEC-AE31-85CC8E0F6120}"/>
              </a:ext>
            </a:extLst>
          </p:cNvPr>
          <p:cNvSpPr txBox="1"/>
          <p:nvPr/>
        </p:nvSpPr>
        <p:spPr>
          <a:xfrm>
            <a:off x="2956263" y="3334022"/>
            <a:ext cx="44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13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DF37432-2BF5-4605-91F9-210ABDC08F1F}"/>
              </a:ext>
            </a:extLst>
          </p:cNvPr>
          <p:cNvSpPr txBox="1"/>
          <p:nvPr/>
        </p:nvSpPr>
        <p:spPr>
          <a:xfrm>
            <a:off x="2956263" y="4295858"/>
            <a:ext cx="44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12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B68B588-AA0B-40EF-9F66-719469C780DB}"/>
              </a:ext>
            </a:extLst>
          </p:cNvPr>
          <p:cNvSpPr txBox="1"/>
          <p:nvPr/>
        </p:nvSpPr>
        <p:spPr>
          <a:xfrm>
            <a:off x="3036162" y="4992511"/>
            <a:ext cx="44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43A9701-DB7B-4468-AC15-1C254B0D9FD9}"/>
              </a:ext>
            </a:extLst>
          </p:cNvPr>
          <p:cNvSpPr txBox="1"/>
          <p:nvPr/>
        </p:nvSpPr>
        <p:spPr>
          <a:xfrm>
            <a:off x="2956263" y="5711805"/>
            <a:ext cx="44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69A616D-B929-4329-9B00-3D9FCCF6D440}"/>
              </a:ext>
            </a:extLst>
          </p:cNvPr>
          <p:cNvSpPr txBox="1"/>
          <p:nvPr/>
        </p:nvSpPr>
        <p:spPr>
          <a:xfrm>
            <a:off x="3036161" y="6165810"/>
            <a:ext cx="44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8929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DA8518-2F4A-4898-BFAC-BD3695B5B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2A94471-26E8-4003-830A-4EAB2DD0E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920DBDB-5CAF-49D4-A40B-941DBFF2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78B845B-667F-4C00-9620-1BDAFBEAC1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365"/>
          <a:stretch/>
        </p:blipFill>
        <p:spPr>
          <a:xfrm>
            <a:off x="338021" y="763054"/>
            <a:ext cx="4372113" cy="19240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7928E1D-20E0-416B-B173-681618E2CD42}"/>
              </a:ext>
            </a:extLst>
          </p:cNvPr>
          <p:cNvSpPr txBox="1"/>
          <p:nvPr/>
        </p:nvSpPr>
        <p:spPr>
          <a:xfrm>
            <a:off x="4967866" y="458914"/>
            <a:ext cx="6958083" cy="5594096"/>
          </a:xfrm>
          <a:prstGeom prst="rect">
            <a:avLst/>
          </a:prstGeom>
          <a:solidFill>
            <a:srgbClr val="FFF3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someone from the West Indies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special meal with very good food or a large meal for many people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 the Christian religion, the 40 days before Easter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to treat someone unfairly or cruelly because of their race, religion, or beliefs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day before the Christian period of Lent begins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cruel, unkind, or unpleasant in a way that seems unfair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someone who comes to live in a different country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group of musicians who play large metal drums, sometimes made from oil containers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small, </a:t>
            </a:r>
            <a:r>
              <a:rPr lang="en-US" sz="1600" dirty="0" err="1"/>
              <a:t>coloured</a:t>
            </a:r>
            <a:r>
              <a:rPr lang="en-US" sz="1600" dirty="0"/>
              <a:t>, often round piece of plastic, wood, glass, etc. with a hole through it</a:t>
            </a:r>
            <a:r>
              <a:rPr lang="hr-HR" sz="1600" dirty="0"/>
              <a:t>, </a:t>
            </a:r>
            <a:r>
              <a:rPr lang="en-US" sz="1600" dirty="0"/>
              <a:t>usually put on a string with a lot of others to make</a:t>
            </a:r>
            <a:r>
              <a:rPr lang="hr-HR" sz="1600" dirty="0"/>
              <a:t> a </a:t>
            </a:r>
            <a:r>
              <a:rPr lang="hr-HR" sz="1600" dirty="0" err="1"/>
              <a:t>necklace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first day of Lent in the Christian religion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weather conditions that an area usually has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err="1"/>
              <a:t>bell</a:t>
            </a:r>
            <a:r>
              <a:rPr lang="hr-HR" sz="1600" dirty="0"/>
              <a:t> </a:t>
            </a:r>
            <a:r>
              <a:rPr lang="hr-HR" sz="1600" dirty="0" err="1"/>
              <a:t>that</a:t>
            </a:r>
            <a:r>
              <a:rPr lang="en-US" sz="1600" dirty="0"/>
              <a:t> call</a:t>
            </a:r>
            <a:r>
              <a:rPr lang="hr-HR" sz="1600" dirty="0"/>
              <a:t>s</a:t>
            </a:r>
            <a:r>
              <a:rPr lang="en-US" sz="1600" dirty="0"/>
              <a:t> the faithful to confession before the solemn season of Lent</a:t>
            </a:r>
            <a:endParaRPr lang="hr-H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someone who travels to a place that is important in their religion</a:t>
            </a:r>
          </a:p>
        </p:txBody>
      </p:sp>
    </p:spTree>
    <p:extLst>
      <p:ext uri="{BB962C8B-B14F-4D97-AF65-F5344CB8AC3E}">
        <p14:creationId xmlns:p14="http://schemas.microsoft.com/office/powerpoint/2010/main" xmlns="" val="3591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DA8518-2F4A-4898-BFAC-BD3695B5B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2A94471-26E8-4003-830A-4EAB2DD0E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920DBDB-5CAF-49D4-A40B-941DBFF2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A11A97D-9ECE-41C4-968E-4787257C6E28}"/>
              </a:ext>
            </a:extLst>
          </p:cNvPr>
          <p:cNvSpPr txBox="1"/>
          <p:nvPr/>
        </p:nvSpPr>
        <p:spPr>
          <a:xfrm>
            <a:off x="659211" y="281149"/>
            <a:ext cx="10420121" cy="5866350"/>
          </a:xfrm>
          <a:prstGeom prst="rect">
            <a:avLst/>
          </a:prstGeom>
          <a:solidFill>
            <a:srgbClr val="FFE7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PILGRIMS - </a:t>
            </a:r>
            <a:r>
              <a:rPr lang="en-US" dirty="0"/>
              <a:t>someone who travels to a place that is important in their religion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PERSECUTE - </a:t>
            </a:r>
            <a:r>
              <a:rPr lang="en-US" dirty="0"/>
              <a:t>to treat someone unfairly or cruelly because of their race, religion, or beliefs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HARSH - </a:t>
            </a:r>
            <a:r>
              <a:rPr lang="en-US" dirty="0"/>
              <a:t>cruel, unkind, or unpleasant in a way that seems unfair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CLIMATE - </a:t>
            </a:r>
            <a:r>
              <a:rPr lang="en-US" dirty="0"/>
              <a:t>the weather conditions that an area usually has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IMMIGRANT - </a:t>
            </a:r>
            <a:r>
              <a:rPr lang="en-US" dirty="0"/>
              <a:t>someone who comes to live in a different country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WEST INDIAN - </a:t>
            </a:r>
            <a:r>
              <a:rPr lang="en-US" dirty="0"/>
              <a:t>someone from the West Indies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STEEL BAND - </a:t>
            </a:r>
            <a:r>
              <a:rPr lang="en-US" dirty="0"/>
              <a:t>a group of musicians who play large metal drums, sometimes made from oil containers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FEAST - </a:t>
            </a:r>
            <a:r>
              <a:rPr lang="en-US" dirty="0"/>
              <a:t>a special meal with very good food or a large meal for many people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ASH WEDNESDAY - </a:t>
            </a:r>
            <a:r>
              <a:rPr lang="en-US" dirty="0"/>
              <a:t>the first day of Lent in the Christian religion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LENT - </a:t>
            </a:r>
            <a:r>
              <a:rPr lang="en-US" dirty="0"/>
              <a:t>in the Christian religion, the 40 days before Easter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SHRIVING BELL - </a:t>
            </a:r>
            <a:r>
              <a:rPr lang="hr-HR" dirty="0" err="1"/>
              <a:t>bell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en-US" dirty="0"/>
              <a:t> call</a:t>
            </a:r>
            <a:r>
              <a:rPr lang="hr-HR" dirty="0"/>
              <a:t>s</a:t>
            </a:r>
            <a:r>
              <a:rPr lang="en-US" dirty="0"/>
              <a:t> the faithful to confession before the solemn season of Lent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NECKLACE BEADS - </a:t>
            </a:r>
            <a:r>
              <a:rPr lang="en-US" dirty="0"/>
              <a:t>a small, </a:t>
            </a:r>
            <a:r>
              <a:rPr lang="en-US" dirty="0" err="1"/>
              <a:t>coloured</a:t>
            </a:r>
            <a:r>
              <a:rPr lang="en-US" dirty="0"/>
              <a:t>, often round piece of plastic, wood, glass, etc. with a hole through it</a:t>
            </a:r>
            <a:r>
              <a:rPr lang="hr-HR" dirty="0"/>
              <a:t>, </a:t>
            </a:r>
            <a:r>
              <a:rPr lang="en-US" dirty="0"/>
              <a:t>usually put on a string with a lot of others to make</a:t>
            </a:r>
            <a:r>
              <a:rPr lang="hr-HR" dirty="0"/>
              <a:t> a </a:t>
            </a:r>
            <a:r>
              <a:rPr lang="hr-HR" dirty="0" err="1"/>
              <a:t>necklace</a:t>
            </a:r>
            <a:endParaRPr lang="hr-H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SHROVE TUESDAY - </a:t>
            </a:r>
            <a:r>
              <a:rPr lang="en-US" dirty="0"/>
              <a:t>the day before the Christian period of Lent begins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038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DA8518-2F4A-4898-BFAC-BD3695B5B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2A94471-26E8-4003-830A-4EAB2DD0E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920DBDB-5CAF-49D4-A40B-941DBFF2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087A5A7-14FE-4D6B-B536-F0732C2ABA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411"/>
          <a:stretch/>
        </p:blipFill>
        <p:spPr>
          <a:xfrm>
            <a:off x="2138182" y="839435"/>
            <a:ext cx="8215216" cy="181104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hlinkClick r:id="rId5"/>
            <a:extLst>
              <a:ext uri="{FF2B5EF4-FFF2-40B4-BE49-F238E27FC236}">
                <a16:creationId xmlns:a16="http://schemas.microsoft.com/office/drawing/2014/main" xmlns="" id="{15C57552-A0B3-45D6-987F-07E7F8132C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8024"/>
          <a:stretch/>
        </p:blipFill>
        <p:spPr>
          <a:xfrm>
            <a:off x="1590212" y="4535518"/>
            <a:ext cx="5026004" cy="12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93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419</Words>
  <Application>Microsoft Office PowerPoint</Application>
  <PresentationFormat>Custom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11</cp:revision>
  <dcterms:created xsi:type="dcterms:W3CDTF">2021-12-12T08:28:47Z</dcterms:created>
  <dcterms:modified xsi:type="dcterms:W3CDTF">2021-12-14T12:07:47Z</dcterms:modified>
</cp:coreProperties>
</file>